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13" r:id="rId4"/>
    <p:sldId id="258" r:id="rId5"/>
    <p:sldId id="260" r:id="rId6"/>
    <p:sldId id="257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6" r:id="rId36"/>
    <p:sldId id="289" r:id="rId37"/>
    <p:sldId id="291" r:id="rId38"/>
    <p:sldId id="292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9" r:id="rId51"/>
    <p:sldId id="307" r:id="rId52"/>
    <p:sldId id="308" r:id="rId53"/>
    <p:sldId id="310" r:id="rId54"/>
    <p:sldId id="326" r:id="rId55"/>
    <p:sldId id="327" r:id="rId56"/>
    <p:sldId id="328" r:id="rId57"/>
    <p:sldId id="311" r:id="rId58"/>
    <p:sldId id="312" r:id="rId59"/>
    <p:sldId id="306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33" r:id="rId73"/>
    <p:sldId id="330" r:id="rId74"/>
    <p:sldId id="331" r:id="rId75"/>
    <p:sldId id="332" r:id="rId76"/>
    <p:sldId id="334" r:id="rId77"/>
    <p:sldId id="336" r:id="rId78"/>
    <p:sldId id="337" r:id="rId79"/>
    <p:sldId id="338" r:id="rId80"/>
    <p:sldId id="339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4" r:id="rId132"/>
    <p:sldId id="395" r:id="rId133"/>
    <p:sldId id="399" r:id="rId134"/>
    <p:sldId id="396" r:id="rId135"/>
    <p:sldId id="397" r:id="rId136"/>
    <p:sldId id="393" r:id="rId137"/>
    <p:sldId id="398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4" r:id="rId152"/>
    <p:sldId id="413" r:id="rId153"/>
    <p:sldId id="415" r:id="rId154"/>
    <p:sldId id="416" r:id="rId155"/>
    <p:sldId id="417" r:id="rId156"/>
    <p:sldId id="418" r:id="rId157"/>
    <p:sldId id="421" r:id="rId158"/>
    <p:sldId id="419" r:id="rId159"/>
    <p:sldId id="422" r:id="rId160"/>
    <p:sldId id="423" r:id="rId161"/>
    <p:sldId id="424" r:id="rId162"/>
    <p:sldId id="426" r:id="rId163"/>
    <p:sldId id="428" r:id="rId164"/>
    <p:sldId id="429" r:id="rId165"/>
    <p:sldId id="430" r:id="rId166"/>
    <p:sldId id="431" r:id="rId167"/>
    <p:sldId id="432" r:id="rId168"/>
    <p:sldId id="433" r:id="rId169"/>
    <p:sldId id="434" r:id="rId170"/>
    <p:sldId id="435" r:id="rId171"/>
    <p:sldId id="436" r:id="rId172"/>
    <p:sldId id="437" r:id="rId173"/>
    <p:sldId id="438" r:id="rId174"/>
    <p:sldId id="439" r:id="rId175"/>
    <p:sldId id="440" r:id="rId176"/>
    <p:sldId id="441" r:id="rId177"/>
    <p:sldId id="442" r:id="rId178"/>
    <p:sldId id="443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454" r:id="rId189"/>
    <p:sldId id="455" r:id="rId190"/>
    <p:sldId id="456" r:id="rId191"/>
    <p:sldId id="457" r:id="rId192"/>
    <p:sldId id="458" r:id="rId193"/>
    <p:sldId id="459" r:id="rId194"/>
    <p:sldId id="460" r:id="rId195"/>
    <p:sldId id="461" r:id="rId196"/>
    <p:sldId id="462" r:id="rId197"/>
    <p:sldId id="463" r:id="rId198"/>
    <p:sldId id="464" r:id="rId199"/>
    <p:sldId id="465" r:id="rId200"/>
    <p:sldId id="466" r:id="rId201"/>
    <p:sldId id="467" r:id="rId202"/>
    <p:sldId id="468" r:id="rId203"/>
    <p:sldId id="469" r:id="rId204"/>
    <p:sldId id="470" r:id="rId205"/>
    <p:sldId id="335" r:id="rId206"/>
    <p:sldId id="425" r:id="rId207"/>
    <p:sldId id="427" r:id="rId2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C186-0D19-40BF-B166-8CE50F57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9F181-F79F-4D69-899D-4C1BC863A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3F308-2942-486F-A33C-9883253B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969EE-3539-4A2F-985F-6C042D1A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BB4C6-413D-4E06-ABF2-E052681F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1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2CA-9E4D-4D55-8658-C86449B3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B77EC-BF8D-4C19-AA15-8E9E1C80C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40A89-FFE2-4B4F-9757-4F7A484F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FDD44-932F-4F8C-92DC-4F8E47C18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CF27-A28B-4EC3-BFA3-34AAC990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6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A1B0E-4144-49F1-9E9D-A2D299A49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A752B-1A35-40A3-A941-F870E534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8B787-99C0-4054-9D09-DFD6487C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CAF46-4639-43C5-9829-1FB38067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144D4-699B-4A11-BA4E-047CA0C5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8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0BF1-EE53-45E6-83DF-21E6A1FF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5556-84AD-4877-8026-DEF332BD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95A19-3629-43A1-820B-3050203A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426D4-7748-4C59-9E4F-C3293BA5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AB240-225B-435B-8F21-BAC6C9C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2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2399-8D15-4C5F-B00D-BFBD4A9D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A5ACA-1E84-4707-B167-E09AB1761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628D1-60D1-44A8-AE55-95966E08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ACA7-B186-4B8D-9E31-1186DB41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529BD-8D5B-43DF-9507-9363CA40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9282-28B4-4DD8-9134-F9088952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89B3-97B7-4FA6-832D-C8F421462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53061-BAA8-44F5-BB1B-2DEF2694E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0474D-85EF-4306-B1FA-7B1DAB89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91D3E-1D56-4CD9-BBBA-2DFC76F8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8684E-DA0B-4F99-8456-A846ADFD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8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7505-01A8-4885-ADF0-864B14DF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CADF5-630E-48D2-9409-67F6C77AA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0FBA6-9F7A-4694-9CBE-20CF4484C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E49C6-A92F-4A4C-9FAA-4342166A3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DCB69-3709-4BD9-A99F-8B8222330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E7835-11BD-4069-95FD-1344B8BD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F8819-5534-433A-BF8D-16477F52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FD478-5E61-4F3A-ACA0-73635086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8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0763-6DCE-41D4-A2CE-9D42B334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D5CE7-0A9E-4103-A692-174DBACC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414DA-6A27-4E3C-972F-4920B0B4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29D4C-5793-4D1F-803F-1C33437C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E6068-780A-4EA1-981D-6177E219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668F5-8E55-402B-A913-8FE6F940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E586-D894-4C4B-8701-967ACFAA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4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2729-7C7F-4069-B5FE-D5A209F27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91A9E-D831-43C0-90C6-14374B4FC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41908-10A7-4F21-9CFA-C1B013D2F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C3CAF-27E7-44D4-B31D-51081CE5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E186A-13A8-4085-9DE5-5EC3A2AC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28920-3107-4039-85FD-30A98CE9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7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8176-DA30-49D1-B528-1F214BA0E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4EA52-0D7B-4070-B1B2-662047DF9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A656A-D6DC-4C93-AF06-E85BBA0A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54621-87D4-4418-A440-A484CFDC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1B149-02C6-42B3-B702-C7BF81803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0ED98-0A17-4FE4-95AB-DB10167D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2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46176D-1CA0-4BB7-AAB2-08FEA16D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2C1C6-9016-4E60-B41E-24B51A16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6A8CB-A5FF-4E9C-9F71-B34119E5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FB4A1-7C8C-4E27-9A7C-D677B06C478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57355-A2D8-4D46-ADB3-B29F64B02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6F166-7758-4BCC-BB77-114D233CA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FE8A8-613E-418A-8F41-AD1DED2D8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XPxUa8u-LY&amp;pp=ygUTZGVib3JhaCBkZWNsYXJhdGl2ZQ%3D%3D" TargetMode="External"/><Relationship Id="rId2" Type="http://schemas.openxmlformats.org/officeDocument/2006/relationships/hyperlink" Target="https://www.youtube.com/watch?v=NOoGoCmkbZ0&amp;list=PLvLBrJpVwC7oDMei6JYcySgH1hMBZti_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38auPts2vs&amp;list=PL_euSNU_eLberdNLX5idpheqHLjdZltJy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B643-CDBB-455F-B814-1A8A0F793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Reactive Programming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in 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B0F59-D595-4094-BD30-85AC1021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Presented by: Amr Mohsen</a:t>
            </a:r>
            <a:endParaRPr lang="ar-EG" b="1" dirty="0"/>
          </a:p>
          <a:p>
            <a:r>
              <a:rPr lang="en-US" b="1" dirty="0"/>
              <a:t>Tech lead: Ahmed Hussein </a:t>
            </a:r>
          </a:p>
        </p:txBody>
      </p:sp>
    </p:spTree>
    <p:extLst>
      <p:ext uri="{BB962C8B-B14F-4D97-AF65-F5344CB8AC3E}">
        <p14:creationId xmlns:p14="http://schemas.microsoft.com/office/powerpoint/2010/main" val="331586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07A6-9354-47F2-A335-12CDA15E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Why RXJS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E4D62-B594-4310-8B96-3B84117C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technique  with any type of data as (arrays, keyboard events, files, routes)</a:t>
            </a:r>
          </a:p>
          <a:p>
            <a:r>
              <a:rPr lang="en-US" dirty="0"/>
              <a:t>Compositional(our views required data  combined from multiple sources)</a:t>
            </a:r>
          </a:p>
          <a:p>
            <a:r>
              <a:rPr lang="en-US" dirty="0"/>
              <a:t>Lazy (not run until subscription)</a:t>
            </a:r>
          </a:p>
          <a:p>
            <a:r>
              <a:rPr lang="en-US" dirty="0"/>
              <a:t>Error handling(has built-in error handling)</a:t>
            </a:r>
          </a:p>
          <a:p>
            <a:r>
              <a:rPr lang="en-US" dirty="0"/>
              <a:t>Cancellable (when the  user chose product A and quickly selected product B , we can cancel request from product A)</a:t>
            </a:r>
          </a:p>
        </p:txBody>
      </p:sp>
    </p:spTree>
    <p:extLst>
      <p:ext uri="{BB962C8B-B14F-4D97-AF65-F5344CB8AC3E}">
        <p14:creationId xmlns:p14="http://schemas.microsoft.com/office/powerpoint/2010/main" val="4380543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ED1D-835C-439B-93E8-D3021FD2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25B18-3987-4068-B5AC-C66089440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2602A-F648-425D-A8EA-BB3D7CC6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268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ACBE-062D-4A43-8AB3-7DD78178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DDDFB-0556-4430-B058-D154BBA5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28869-C069-40ED-8C44-D52E8E2B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4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FD53-B981-48B8-BB67-B4994F12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11F9F-DA9A-4200-9E44-B0C222B71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AA48D-3958-4F11-931C-8A4FEF7B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2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6737-4B29-4B37-A3C0-4DD96305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86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Reacting to actions</a:t>
            </a:r>
          </a:p>
        </p:txBody>
      </p:sp>
    </p:spTree>
    <p:extLst>
      <p:ext uri="{BB962C8B-B14F-4D97-AF65-F5344CB8AC3E}">
        <p14:creationId xmlns:p14="http://schemas.microsoft.com/office/powerpoint/2010/main" val="28837712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ABC1-875F-44F9-8369-A92B501B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D608-EC53-4D92-BBED-F4A63D5F3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A5466-BB54-4B0F-8C4A-3EDCBDED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57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C1FB-EC49-4438-8939-1A765E8D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A821-80EA-4792-BAEF-0FDD1819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4F9D2-C21C-4C10-A68B-95E24179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218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DAF3-0F0B-49A6-BCFC-CC64DDF9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Going more reactive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C1CD-888D-4DF1-92F6-363EE124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Filtering emitted items</a:t>
            </a:r>
          </a:p>
          <a:p>
            <a:r>
              <a:rPr lang="en-US" sz="3200" dirty="0"/>
              <a:t>Data stream vs action stream</a:t>
            </a:r>
          </a:p>
          <a:p>
            <a:r>
              <a:rPr lang="en-US" sz="3200" dirty="0"/>
              <a:t>Subjects and behavior subject</a:t>
            </a:r>
          </a:p>
          <a:p>
            <a:r>
              <a:rPr lang="en-US" sz="3200" dirty="0"/>
              <a:t>Reacting to actions</a:t>
            </a:r>
          </a:p>
          <a:p>
            <a:r>
              <a:rPr lang="en-US" sz="3200" dirty="0"/>
              <a:t>Starting with initial value</a:t>
            </a:r>
          </a:p>
        </p:txBody>
      </p:sp>
    </p:spTree>
    <p:extLst>
      <p:ext uri="{BB962C8B-B14F-4D97-AF65-F5344CB8AC3E}">
        <p14:creationId xmlns:p14="http://schemas.microsoft.com/office/powerpoint/2010/main" val="15403155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4492-6EE0-47DF-A228-BA6279FE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1994-943E-4550-8DB7-821D75BA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382CA-48D7-425F-AEFB-39032302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368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3052-B4E3-49F0-8282-41638D01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C54D-022E-47EB-832A-43D99C679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381FB-9618-4D5D-B89B-7B370AA0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479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BE00-3604-4C34-8EF8-FE80A14D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E660-5A20-49FB-B926-DDF985DD4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EFB26-0A84-4309-9E8C-FBDAC0CE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CA01-06C1-42A1-82E0-DD19DC79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AF27-53E4-4353-9695-42F8CD39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11ED8-2C74-469F-AF4D-CF23C550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69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0810-B030-4BC9-B20A-B0566036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65F7-524C-4D5E-901F-30B48DF3C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EAD05-F245-4268-A308-C10ABBD4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26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3581-85D7-452E-93D2-BD8E9D95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66C0-7492-4D6E-92CE-2EC30B510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177FB-8FFD-4723-A647-0E0091AD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097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A888-A7C1-4321-BE08-E5A34592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3F59-C372-465D-B2CA-E84A704A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723D1-211E-4C09-A600-7381B3DD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8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CDE0-1815-46C3-AE58-63E7AD82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74496" cy="81431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We can’t emit to observable directly!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710E-A6B1-469A-9946-B4B60AE44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179444"/>
            <a:ext cx="10942983" cy="49975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4A94D-44E3-48CB-8DB1-67F79003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1061348"/>
            <a:ext cx="10005391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71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0DA8-3D4F-4A9B-84F0-D4BB66AC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0EAC1-40B2-44A0-923F-32F81033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E7224-E474-4513-B974-C84FDB40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10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283A-FF92-4AC6-8E19-56F24A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8937B-1E00-4277-AC82-8C57CC4C0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6064-FD04-441E-B145-433CA5F85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968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EADA-69C1-4966-B52D-1562C582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0" y="1510749"/>
            <a:ext cx="10624930" cy="26955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sz="6700" b="1" u="sng" dirty="0">
                <a:solidFill>
                  <a:srgbClr val="7030A0"/>
                </a:solidFill>
              </a:rPr>
              <a:t>Subject </a:t>
            </a:r>
            <a:br>
              <a:rPr lang="en-US" b="1" u="sng" dirty="0">
                <a:solidFill>
                  <a:srgbClr val="7030A0"/>
                </a:solidFill>
              </a:rPr>
            </a:br>
            <a:br>
              <a:rPr lang="en-US" b="1" u="sng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is a special type of observable that implements the observer pattern </a:t>
            </a:r>
          </a:p>
        </p:txBody>
      </p:sp>
    </p:spTree>
    <p:extLst>
      <p:ext uri="{BB962C8B-B14F-4D97-AF65-F5344CB8AC3E}">
        <p14:creationId xmlns:p14="http://schemas.microsoft.com/office/powerpoint/2010/main" val="34068809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BB39-C36D-4650-AF70-F8B7A5FE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85E0-97BB-4117-8F60-A1F384167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5D0F2-94DB-4788-9559-A5AF6D99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192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E3D-3390-4E6A-99B4-362C3BBE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E25C-D02F-4E8B-A142-4575029E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9F226-EDD0-4C90-A7B2-083E6B7D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165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3742-0B07-4355-B244-141227FF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6DBE-E3AB-4962-8D9B-5DD61AB84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07DE6-B37A-4985-AA0F-B1AA01C8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8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76B24A-8A6B-4F86-9938-B8B3901CA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20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37B7-136E-4E43-8B23-76E72331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C17ED-8DB5-4523-B4B2-42E5AC25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1EF7F-FCE9-4D73-9D66-DB3E1A98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901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CA7F-302F-4F02-A1C6-982972E6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0017C-85DA-4E46-A524-9769F736C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08482-505A-46CF-9C83-D6F15EBE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405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976D-5BCE-47F1-9D60-10502A5D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AB3E-A96B-4202-9499-2B8179E3C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7E3A1-6A61-4D67-813F-6CB85E60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931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A98C-F9D4-4107-ACE9-3E02F452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67D2-79F4-411E-B181-37D3774D9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BC6AA-EB8C-4837-B601-BD7A0904C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664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DEC8-E52F-4187-BE59-2A1E098A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7DE6-6966-4ED0-A6B9-859C9D09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29B2D-08FE-465A-A550-D1B413F5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58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47B2-C0CA-4CB6-9F23-58565E51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C6F3-0452-48C8-A442-38C20048F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83800-1C7C-4C93-94BC-5B6F06F2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93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A017-9E40-4A5A-B1BB-498EEC41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6403-2BD8-403D-A086-A167F4C3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4C1C8-B018-4195-A21C-02FB0F2E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7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57FD-A1EF-482A-9C3F-CE5487C1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6B43-4030-4641-83DC-76B96F4F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96C11-FD19-4372-8CE0-7FC1FDD0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079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E5B9-1969-49E3-8DC4-A3714D0D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5570-1F89-451E-BAF3-A1A9DC3A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2412F-F13C-4A10-B290-C4AA6A2B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81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9028-A588-4989-AA47-A820913E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95CA-5EF4-44BA-97F7-80509CD5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325B8-C18A-458D-84C8-9ED018AF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3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FBB40-124F-443D-8D17-E50E06F0A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5F376-7E47-4780-9D0C-3C07C72A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03545"/>
            <a:ext cx="121253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620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081D-104A-40C2-8837-91724ED4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5DEC-118F-4A36-86BE-E908C5DF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8D678-E1FD-47EE-AD31-95928100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55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658D-FFDA-4721-A054-7B0C097F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636D-3ACC-4F1C-8123-F7B8BCF5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F0D8-2287-42BB-97F5-10642469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822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B044-B5D2-4B97-8A69-6A94C3DD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5FC0-5164-4F68-B60C-EC5DE2D93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16CE5-D5CB-489D-8EC0-DFE5ABD2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633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E89E-21BF-415E-BD15-B3DBA68E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BF1E-4B6A-4E77-A110-6DF7EAFF4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97AB9-5396-42AD-9265-759A8F1A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77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1464-526B-455A-BFF1-1FEEC85C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8E7E-3906-40C3-9112-8CB5B2578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90239-75B0-4A6B-A128-35D9562C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733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EF6-E38F-4DE1-8F3A-08B8019D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61070-3E2A-4F16-B627-9C3742644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FFB91-46F5-4893-9649-C12C56F0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395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2CB-2AA6-4430-917A-FE092BD9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7030A0"/>
                </a:solidFill>
              </a:rPr>
              <a:t>React to add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C903-3118-4971-BD1E-499B7EFEF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Merge</a:t>
            </a:r>
          </a:p>
          <a:p>
            <a:r>
              <a:rPr lang="en-US" sz="4400" dirty="0"/>
              <a:t>Scan</a:t>
            </a:r>
          </a:p>
        </p:txBody>
      </p:sp>
    </p:spTree>
    <p:extLst>
      <p:ext uri="{BB962C8B-B14F-4D97-AF65-F5344CB8AC3E}">
        <p14:creationId xmlns:p14="http://schemas.microsoft.com/office/powerpoint/2010/main" val="30348792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12CB-D071-4A9C-AA87-8BCD64C5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C5CBC-BC67-485C-9863-C5FE1EB1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10344-8396-486B-8125-4AE7E5EA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911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762B0A-C85E-46A7-95F3-DB8708ED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592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9FEF-4B2E-48D1-A407-E0E21BC8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ECB2D-B863-4F03-BD9B-0365FC869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12253-6D26-48DB-854C-9D91EAE9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6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828A-7DB1-4706-8A4D-07C2DF73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06C0-99D4-4CEA-ACB7-A52BB22DC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30BBE-4213-4A26-B445-A0E4D128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66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AFD5-4207-47C0-913C-702267EF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0ECDC-5F94-4C93-A1FD-D6EBB7FBF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DC5DA-5772-4126-9AB8-88728032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247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330B-F056-40BC-930B-A8D463EF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83EB-4A1D-4114-A1EE-2340996E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DFFF8-437E-4096-A34B-F42E7E68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91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D58888-D182-48E2-80AA-67930ECA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54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C3890-34E5-4E78-AE1A-917F8C29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263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36CB-5E75-4FEF-B2F4-2A3C5811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F0E5-D037-4AC7-82E3-6AA5E877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E524D-95FB-471B-95D5-E3FDA3F1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15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39E7-8095-45E0-90CA-EA1C8D80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0382-09EF-4EA3-9248-D9F446CF4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6CD35-5457-4321-9831-9CEA4F68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067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CDD7-D020-4BF7-B9A2-CCCC2BE5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FAAC7-9648-492A-BADC-609E130C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3B376-B08B-41E1-9AE7-0FEAFE39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45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72F7-38D7-42FA-A652-960D8AE5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08E04-979D-42E6-8591-F18B90B2F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BFA46-7649-48CF-B1A6-D3636F62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09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6445-88FB-4E9B-B920-2859962D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ABAB6-DCA7-41FB-85CC-5A152BB79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956AB-5C95-486F-B2E5-82E84F51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400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4915-F3D1-4C10-9587-E0889B27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15E5-418D-4197-BDCC-60B46C833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56A3A-3ABF-4757-B7FF-5033CE8F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6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E595-4547-498D-A4EC-30C5D03F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54AB-1D5D-4797-BA1D-796C3B94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76C78-EC0A-4CD7-AE2E-18C19CF2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01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C93F-34BF-43EB-9AED-656F5EB5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227C7-15BD-45D3-89AA-44B40510E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AF54B-C3DF-447A-BB35-136F61AEC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845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20D519-0093-42A6-BC26-FF702E4C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94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7009-38E5-418C-9817-3CB3C06A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65EC8-9784-4706-9E99-AE775AE79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154B1-2180-4E07-B795-1CD12655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85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7B3-5F54-45B9-9A2D-6DFF1F0E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DB74D-4E41-4193-B5E8-7BA2D69D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ED5F6-C863-4347-84D1-5B4EDF02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754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27CF-533C-4E78-BEBC-152D0A74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870DB-93AF-4624-BF91-94E38D44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4EEB1-B230-4C43-A6B1-1D185E92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75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1012-92C3-471C-8C1E-1D5BEA3C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A5D8-8C1E-4188-B811-4D1E25F1A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19867-0FDC-41C2-8B23-7A691F1B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82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AB12-F856-437A-AB21-C09CB064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E82C-78BC-4584-9351-25DD14FB8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6952-CCF8-4236-A504-20FD3F5F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48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095F-FEF3-4729-BA37-441116F6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7B01-E909-4D01-B720-1215209E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6E6B5-B8EF-4719-B14A-9FB20A7B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460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0301-D594-4114-8EE9-B3E73C80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6D4B7-BF11-4B0A-8E57-021B4FF3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62733-AC31-4FA7-A2AA-2BF59154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347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69C6-DF51-4FD3-AE7C-9F87DAC5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945CD-F336-40FA-8446-FA90E6845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D6D1-25F8-470F-B208-110E242A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4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E14A-0876-483B-910A-727C47B4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92A1-FD60-4A2D-BDCE-D55CCAF73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1BD9F-F450-4B35-B3A3-D7A9E264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19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0E39B-5AF8-4BE1-9C4F-25DC1EB4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943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593-A1A4-417A-BD1B-34632999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1F4E-407C-46F9-80E4-989CD79BD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AFB9F-1F35-4AEB-A530-F2DA457B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74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A9BB2-FCA8-43EC-83A5-CA7AA8B2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67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C993-7FA8-4679-9944-6060D313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A755-7E06-4844-8004-099B4D3DD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51B75-248B-42F2-86DE-E509B2CA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54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5F1D-A8BE-4EE6-9792-6C8C4A9E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78B3-033F-448F-8185-E4C39D81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84F04-D6D9-4B26-AF38-6B26FDA2F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992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E47F-17F5-4C7F-A9ED-E955A18A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C037-A795-4957-9B2C-B282370AB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E4FC8-4920-4E9C-8F6A-EB7225796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59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BDFD-AAA6-4953-B208-742F1B11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8CCD7-6D2B-4D0A-8510-4390A62F0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2B595-5E41-4640-B60D-FA67ED5EB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2946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6030-9912-4F0E-818A-832C340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38E1B-6976-46E7-92FA-F8B97A7F5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C6F39-AA77-49FD-A801-E6ECBB8B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00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7495-7720-4BF1-B0BF-87E46B89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36B96-FF57-4938-9C9D-AE458BB1B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8000C-FE1E-4B46-940B-4F924CB3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574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EC7D-266E-44FD-A369-3462695E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12009-BC85-4842-B9A8-CB0A5FE1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3CAF5-1A87-4501-B1C8-DFFAC952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9306-EB30-40B1-A202-5CAA969B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96EB-323D-4141-9E84-7F32B00EF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A8AAD-0D7A-4C6C-ABCA-BD15162E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668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3AF5-2D4E-4303-843F-34AC247C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0B1D-F2F9-4387-85C1-FEC94DD07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5EFD1-9DC0-4842-8224-94C4012D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13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6CAB-2CA4-459A-9B62-6F19814F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7BBE8-49CF-43E5-84C0-FBFCB323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33B6-684D-4CE3-9EE2-D17D1F61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442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DA97-3074-48F9-BB7B-256056EE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9EBBE-1C4E-47AD-AEA9-5CFE02261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5074D-AC36-428F-ADDB-FE957F45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027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7FF8-34FD-4F1F-B593-E400CD2D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7DCB-5CA2-4841-BD68-7E1809E03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96BCA-1196-4505-8C35-12469BF5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486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155F-3F38-4A85-A56D-489B6DC7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7030A0"/>
                </a:solidFill>
              </a:rPr>
              <a:t>Higher order observables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CCB138-7FAD-4801-8C7E-A6E0D61E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424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C276-E762-4AA7-908B-A766EC4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B899-DDAC-4A9F-A3DC-DEF4613B0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CECEE-47A4-4135-9954-0DB6ED21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037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97BF8-17A3-40A9-9E22-36ED728E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096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8E9B-666C-4D30-9AEC-6F35B3B2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17934-6A8A-4443-8F09-F3F6831C2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C0B2A-CB23-4E6C-8039-1423690A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815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D958-722B-46C6-B7FB-9519FCCD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F0C6-B6E2-4CD7-AB86-7D34B341E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0BE44-704C-4F33-A406-83941643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48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9C1D-B144-4F80-B2DE-8FD40AB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8CEA-FE47-4E55-BA32-C6D4B059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C5988-845C-4A8D-8F00-4A2A3E4F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1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BF255-216F-41C9-B468-1C645959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F590-6362-4D9F-8537-4C62BDA3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3D1D3-FB92-47CE-AAA9-913CEF95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76225"/>
            <a:ext cx="111061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68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CBAD-2339-4987-B887-B47A9DDC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FE6E-2C00-42C1-B069-D0E11068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972D-7E75-4ADE-BFCB-4197F776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446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16A7-848E-4755-8CE5-01FB3441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6804-83D8-4452-9C62-F0DB6373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F5342-E355-444A-B18B-7F6C662D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899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35AE-540A-4C76-BD53-92C8A7EC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6382-A092-4507-B6FD-40044DBD6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83EA8-6202-4AD8-B4B5-5B20F2CC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50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BA96-D83C-4E0B-BDBA-EB21A10D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E7A6F-AD25-4AA0-B1FF-A0D786DA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D5EC2-9545-4D0D-B43A-C8C13038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11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B5A5-9E1D-4CB3-8026-BD7934F9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4C761-65A4-4657-8715-AECFD036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72319-B993-4406-9FF8-D23C33D8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556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7CD3-54C4-4A7A-B4F5-F7AB2862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FE1A8-900B-4597-A003-285935DF1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4DEAB-0DCE-425F-86CB-3EE23588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238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D710D0-306A-4381-AEB4-799739E2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08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A0B5-9613-4D00-9DF3-51050FEE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60DDA-129F-46F4-8077-8113AD2D2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FDBF0-ED53-4E56-974F-3D71CB66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572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1FC0-F835-4BAD-89AE-DEEB9E98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C59F-6844-4F86-839F-F2BE9DC6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A334F-DCA9-45F6-BFF6-D235779B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868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18AA-76CB-4AD5-BF9B-CC10D6DC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EF59C-3979-4D8C-9C18-7677C8E4A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6B576-35AB-406F-930B-0579ED7F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5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F02D-C527-40E9-8549-FE50D200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3B37-662F-4CC7-856C-BAE87178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0687-00E4-4C73-B618-8EBE97EB8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553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4A30-BB41-4D0C-BDFC-28C47173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E919-AB5E-4E93-B2FE-837ED4944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24998-4ABA-437E-8EE1-90BE7887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422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4B5F-63BD-4CDB-A1B1-9746FF76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B219F-6C1B-4B04-A0A7-F75D1D63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C965A-C193-404C-82B9-CFD36057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555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5449-E20D-451A-9FBB-9BA8AC53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C8FB-697C-4C94-9B46-98836E20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46C9B-92A6-4B04-9271-8734393E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6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98F9-DDE4-4FC0-9486-288FD6C8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15E2-BE5F-4048-A1C8-485FC60D6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7868B-26EB-4870-983F-A6076CB2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20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5035-6DBB-4179-9000-45DF1768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FB29E-D34E-4A41-828C-5EBBA4F72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5FA17-4B5D-4F38-866F-0002E72D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15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4D43ED-FCA7-4F2E-A42E-6993319D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381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0275-F555-4177-B41B-B297A10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B4D2-8CC9-4639-B8F6-2A0C25131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BCB97-323C-4662-9DEC-AF56753E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856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0C5B-C628-480F-A43D-DA5966C0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CD6FD-1AEB-4D29-881B-E249B52CF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E191B-E509-4605-B6CC-8EACA7B0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95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125A6-68D5-4728-858B-9A698A5E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19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3712-855C-41AA-8BAF-CE0008BF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5F0F7-623D-47D0-BAE8-1DD07B9C1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3908B-BC00-4D3B-8C35-27E3D7AF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6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7CCD-88D3-4407-964A-80456816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B9E0-53EB-44E3-9E87-334030F4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Programming paradigms</a:t>
            </a:r>
          </a:p>
          <a:p>
            <a:r>
              <a:rPr lang="en-US" dirty="0"/>
              <a:t>What is RXJS? </a:t>
            </a:r>
          </a:p>
          <a:p>
            <a:r>
              <a:rPr lang="en-US" dirty="0"/>
              <a:t>How is RXJS used in Angular? </a:t>
            </a:r>
          </a:p>
          <a:p>
            <a:r>
              <a:rPr lang="en-US" dirty="0"/>
              <a:t>What is reactive development?</a:t>
            </a:r>
          </a:p>
          <a:p>
            <a:r>
              <a:rPr lang="en-US" dirty="0"/>
              <a:t>RXJS Operators</a:t>
            </a:r>
          </a:p>
          <a:p>
            <a:r>
              <a:rPr lang="en-US" dirty="0"/>
              <a:t>Working with async pipe</a:t>
            </a:r>
          </a:p>
          <a:p>
            <a:r>
              <a:rPr lang="en-US" dirty="0"/>
              <a:t>Handling errors</a:t>
            </a:r>
          </a:p>
          <a:p>
            <a:r>
              <a:rPr lang="en-US" dirty="0"/>
              <a:t>Improve change detection</a:t>
            </a:r>
          </a:p>
          <a:p>
            <a:r>
              <a:rPr lang="en-US" dirty="0"/>
              <a:t>Declarative pattern of data retrieval</a:t>
            </a:r>
            <a:endParaRPr lang="ar-EG" dirty="0"/>
          </a:p>
          <a:p>
            <a:r>
              <a:rPr lang="en-US" dirty="0"/>
              <a:t>Data stream vs action stream</a:t>
            </a:r>
          </a:p>
          <a:p>
            <a:r>
              <a:rPr lang="en-US" dirty="0"/>
              <a:t>Higher order operators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9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08B1-C0AC-49C2-A174-423FB254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133C1-8BEB-4CB2-9E28-3E1C737CC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509A9-6671-4135-8684-1EF7AF06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1372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ABFD-94C4-472B-98DC-632B9139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4398E-9FCB-4C2F-974B-13972B11C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5AE8D-AFB8-48C5-8939-2ADCF013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91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75E1-8856-4656-85F5-21321429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19C5-646D-4F8E-B3A4-6F97D14A5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AB8A5-C329-4BA7-94B4-938FF88F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612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A70F-81EE-4A69-9472-28F7D6AE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8CD6A-5237-4F81-B830-2A9FDE6A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A5FE5-1F79-4086-AE9D-C0AD2074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5642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A3B5-3B38-4B79-B159-8BCF0168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D70B-7644-4B5D-BD90-33A1A5570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1A60C-3A03-4382-B69B-8CCE6C04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73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BE67-0E48-4561-8CA5-331642B7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CE73-52B6-4E53-96DE-A63F8C37B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4E32A-081D-41CB-BD20-197E43A2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911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B23CCC-EB25-4510-8B51-21F75DDC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" y="328356"/>
            <a:ext cx="10114722" cy="620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24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45D1-2EFA-499F-8F03-07550EC8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Supporting channels in declarative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9BBA-F049-4EF9-AA6F-7EE99CC1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https://www.youtube.com/watch?v=NOoGoCmkbZ0&amp;list=PLvLBrJpVwC7oDMei6JYcySgH1hMBZti_a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https://www.youtube.com/watch?v=0XPxUa8u-LY&amp;pp=ygUTZGVib3JhaCBkZWNsYXJhdGl2ZQ%3D%3D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https://www.youtube.com/watch?v=P38auPts2vs&amp;list=PL_euSNU_eLberdNLX5idpheqHLjdZltJy</a:t>
            </a:r>
            <a:endParaRPr lang="en-US" dirty="0"/>
          </a:p>
          <a:p>
            <a:r>
              <a:rPr lang="en-US" dirty="0"/>
              <a:t>https://github.com/Amr-mohsen64/Angular-declarative-presentation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9680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FB7E-15FF-43E5-A451-5FF77D54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2304"/>
            <a:ext cx="10515600" cy="20440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700" dirty="0">
                <a:solidFill>
                  <a:srgbClr val="7030A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69678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631E-6289-44F2-A7A8-E9353F2A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311FC3-10A4-427A-8D2F-C62B8D1A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18287B-8DE6-4D2B-9463-79FFB852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48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BCD8-8578-4B8A-BEAA-AFFD5C75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1979-71F2-4875-A765-59AC781F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4A0EF-FC8E-4877-B1E9-057AFEB4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15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0A12-8127-4393-9100-4C99A63C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F0F3-77C4-4BBB-8CF9-A39A21151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3AF04-DB92-4783-8D50-649593CF9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12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ACCA-6B42-482F-8FE5-7264FAC0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63A40-1DB4-4D66-8271-86303D61F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B6C5-20C0-4EC9-BDE2-13EE2EA4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6" y="0"/>
            <a:ext cx="12088960" cy="67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3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B5C8-13A2-45B1-9133-457ABE23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0B89-2A78-403B-BEBA-339EA8C62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B7723-C222-48F4-BDD8-4D7D7DF2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31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50D2-C342-4759-8878-D7D1DB52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1AFCB-0FC4-45DE-9E04-A59C4367D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9222B-35D4-4602-AB08-9A3C36E2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0"/>
            <a:ext cx="12194978" cy="6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40E0-B724-4645-91D5-2DC55ED4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DEBA-DA0F-4501-859C-99402ACD8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0C449-6CBB-4012-A22A-DA8B8CF9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2" y="0"/>
            <a:ext cx="12046018" cy="694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3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F660-7C72-4207-9C5C-94D43A7D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8F63-0937-4AC0-B69E-972C2D597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A96DF-5D25-4E44-ADAC-8CDDE01F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5"/>
            <a:ext cx="12192000" cy="65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5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BC9A-D284-4C25-9159-E3855ADA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E074-6CCF-4B6A-B0D6-C16719DF5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0D144-1F01-4F5E-9DBF-5D8DE086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4977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7CCD-88D3-4407-964A-80456816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Programming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B9E0-53EB-44E3-9E87-334030F4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Procedural programming(imperative pattern)</a:t>
            </a:r>
          </a:p>
          <a:p>
            <a:r>
              <a:rPr lang="en-US" dirty="0"/>
              <a:t>OOP (object-oriented programming)</a:t>
            </a:r>
          </a:p>
          <a:p>
            <a:r>
              <a:rPr lang="en-US" dirty="0"/>
              <a:t>Functional programming</a:t>
            </a:r>
          </a:p>
          <a:p>
            <a:r>
              <a:rPr lang="en-US" dirty="0"/>
              <a:t>Reactive(declarative programming)                          </a:t>
            </a:r>
            <a:r>
              <a:rPr lang="en-US" sz="3200" b="1" dirty="0">
                <a:solidFill>
                  <a:srgbClr val="7030A0"/>
                </a:solidFill>
              </a:rPr>
              <a:t>  ????????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513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4DD7-185C-4358-AA18-29EDFC33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2B70A-D211-4AC0-914B-27D124E75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DC760-5CEA-442E-9711-4613F122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775F-AFF9-434A-A1B1-D0DDA8DA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69925-DB26-49F8-863A-16E9F080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8993C-75E1-4642-9076-FA95C27B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EF8D-5FE5-469B-8AFE-3BE068C4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E9DC-4A86-4D4A-9170-E528985BE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A3255-737C-45A1-A72F-28D53741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24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8369-79E1-455A-8AA6-2096B1EB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3A384-9C1A-4E95-9D15-07E4E3FC1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FF405-7CBF-470A-87F9-42E150EC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9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B05A-69AA-4DFC-9CFE-1985FE73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016A2-834D-4461-88C0-059321670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29DB0-1409-41C2-A57F-661EB523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7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1DF7-007A-41C8-9CC1-9292D650F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3" y="232907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7030A0"/>
                </a:solidFill>
              </a:rPr>
              <a:t>Operators!</a:t>
            </a:r>
          </a:p>
        </p:txBody>
      </p:sp>
    </p:spTree>
    <p:extLst>
      <p:ext uri="{BB962C8B-B14F-4D97-AF65-F5344CB8AC3E}">
        <p14:creationId xmlns:p14="http://schemas.microsoft.com/office/powerpoint/2010/main" val="1542401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0D10-1838-4A83-99DA-042E7D61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528B-2BC3-4FF7-A5A3-5B7D7C42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BA687-1B50-4E85-99FB-1ACDE43A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8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DD0DBD-C90A-43EE-9943-E576F605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3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2F3E-DCE2-4F8A-B3DA-03DA84D9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86E1-1162-4BCD-A43D-4B28E809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9E125-D145-4A13-9ED4-48FAD4B7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1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6C33-9A7E-448F-9A90-771315A3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4379-C3AD-4C57-845A-ACCC284DD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D7977-7D41-41E2-A9F6-EF10D2A2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7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53E2-7E2E-4038-B17D-CB9606FA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Goals of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CFE61-983D-418C-B2D0-457F0BCF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" y="1501226"/>
            <a:ext cx="11542644" cy="49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4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70C1-6739-41DA-BEE1-B1FA80F7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BD4A-88A2-4702-8C08-CCB8D1EA9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29A8D-E9CB-4BE5-9FE1-AB2EAF74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62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4676-3DD1-41E4-AE42-AA20722D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AC9FB-D2EB-4E56-935E-FEE032453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17DEA-045C-4F92-9B4C-61DA3438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1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38F6-4AAE-434A-BD71-7AA53336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EE36-E2B6-4DD9-A774-BABC3D6F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4EF0-3F98-40D5-8C91-C227C7B9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7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8333-044B-4C77-85E0-50FB336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1F2D-B328-44E8-8BA9-105809ED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08F63-1F8E-4DE0-A538-DEA00144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30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B2CC66-509F-4889-9ED9-CAE2CAC5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76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ED90-142C-4B5D-86DC-3E711CC2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F473-D7E3-470D-B7D3-231A4E021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797C1-6EA1-4424-8C58-4C3B8394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7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B8C9-9F60-4DB3-8F8E-86D4243C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34B3B-676A-4224-B8CE-58C225343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2FE74-FDB0-4A73-8ECA-7FF6FCF2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61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5694-BA30-4D1B-9718-B55CC31A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F29F-12A0-4289-ABAD-C7D8B4701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CE067-9AC9-4EB4-9BC5-45517919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3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BD684-3A29-4437-9D07-7F36F109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45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389696-02FF-4B68-A9A9-FE755D57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2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7CCD-88D3-4407-964A-80456816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What is RXJS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B9E0-53EB-44E3-9E87-334030F4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Reactive extension for JavaScript</a:t>
            </a:r>
          </a:p>
          <a:p>
            <a:r>
              <a:rPr lang="en-US" dirty="0"/>
              <a:t>Reactive extensions were originally developed by Microsoft as RXJS.net</a:t>
            </a:r>
          </a:p>
          <a:p>
            <a:r>
              <a:rPr lang="en-US" dirty="0"/>
              <a:t>Java, React, Vue, etc. …</a:t>
            </a:r>
          </a:p>
          <a:p>
            <a:r>
              <a:rPr lang="en-US" dirty="0"/>
              <a:t>RXJS is a library for composing async and event-based programs by using observable sequences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7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8D94-015A-4EDC-8C72-274F61E7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642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</a:rPr>
              <a:t>The common imperative pattern we often use!</a:t>
            </a:r>
            <a:br>
              <a:rPr lang="en-US" sz="6600" dirty="0">
                <a:solidFill>
                  <a:srgbClr val="7030A0"/>
                </a:solidFill>
              </a:rPr>
            </a:br>
            <a:endParaRPr lang="en-US" sz="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542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7668-05AE-41F6-B42B-0E8E5F0B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D5177-E1C7-4F82-9326-43704601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34923-2356-45A4-8CA9-155DDFE3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1F841-EEA9-4D51-98ED-AB54E312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0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A9D-08FE-44BD-8A52-13AE820F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094E8-503A-446C-87EE-A94954B60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8C5B2-231F-482C-B53E-11E566FB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3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6D84-5818-45C9-890B-F1F7E03A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AD65-59EE-4837-8716-4D4DFEC80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0A00C-08C3-468D-8CAD-184235A3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2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78422-EA61-465B-81D8-0D90CA14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7030A0"/>
                </a:solidFill>
              </a:rPr>
              <a:t>Angular uses change detection to track changes to application data so that it knows when to update UI</a:t>
            </a:r>
          </a:p>
        </p:txBody>
      </p:sp>
    </p:spTree>
    <p:extLst>
      <p:ext uri="{BB962C8B-B14F-4D97-AF65-F5344CB8AC3E}">
        <p14:creationId xmlns:p14="http://schemas.microsoft.com/office/powerpoint/2010/main" val="1239855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FB3-467F-4B48-BC83-B08054DD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865A-4372-4251-960A-CBAFF954B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69DC1-6B50-47BB-A3AD-8C768731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3F6F-837C-44E4-B70D-21908D0B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2A03C-25A9-4B34-B4D8-34487C14A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05DC9-31EA-4D31-980D-BBC2F2AD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0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32F8-355E-4546-97F2-587C036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EF6BC-5FB9-422E-A60F-7E9AA77D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B7634-DBC6-4BB2-AE06-F22836A5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71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B0ADE-962F-433F-8811-A2DA406C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6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638B53-0057-4BE6-A001-2FA93CAA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" y="681038"/>
            <a:ext cx="11831513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90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497D05-B3A4-474C-9365-ECB1726F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1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FC0D-622C-426F-B59C-CFE066AF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3728-56E0-4217-BF79-A21B4FB40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02A3D-559D-4C74-920F-A36A122F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36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868F-6B9D-490A-AB71-AB4BE64B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53600-40AD-4839-BA6B-524FDA07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1CBA3-5B65-4CE1-B025-1C164F0B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19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7EC6-4E70-4F48-92D0-C1033814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510C-C0E6-4E1F-9839-17096360F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C8FF-64E7-42E9-8FAC-7A80B17A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53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AC1E-2714-4B90-B6B3-2BC8100B3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280"/>
            <a:ext cx="8557590" cy="892314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Example on </a:t>
            </a:r>
            <a:r>
              <a:rPr lang="en-US" b="1" dirty="0" err="1">
                <a:solidFill>
                  <a:srgbClr val="7030A0"/>
                </a:solidFill>
              </a:rPr>
              <a:t>catchError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5D68-99BB-4EAB-8AD4-5531E6476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CBE0E-D518-46CC-8477-E8E7B6EB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1134856"/>
            <a:ext cx="11913705" cy="55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1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220BBF-3A09-41CC-A999-78CAC2BE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35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C570F-14AB-415D-8205-249FAA651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5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EEDA-4D92-40DD-9751-14B48D80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894F-5FB2-4807-A796-81AFC787C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3E4F5-65C3-4B92-BB6B-98CEBE5B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6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1AAF-695E-424F-9D09-002B5DA8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5562-430C-45CE-B4F4-1979601B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6766A-8E90-4576-84B2-7029EDB2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53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CDA6-9861-4BCE-BC24-3D4EAD43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09B2D-DCE7-4B22-8D33-845E447F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924CD-D30D-4A94-8CC8-2DB55FC7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4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562D47-0001-40FF-911F-F9643751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77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230DD-B65B-4BEB-ACF3-DCB14064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479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CBB9-0766-49F7-9C54-7AC3E218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C093A-F0FB-4D4E-AD10-C7DD71C8D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869E5-B874-46AE-8877-CCFF1B21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0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0F85F-3DDE-4E5D-A17E-BD140D1CE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38" y="2941983"/>
            <a:ext cx="10505661" cy="32349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>
                <a:solidFill>
                  <a:srgbClr val="7030A0"/>
                </a:solidFill>
              </a:rPr>
              <a:t>More Declarative! </a:t>
            </a:r>
          </a:p>
        </p:txBody>
      </p:sp>
    </p:spTree>
    <p:extLst>
      <p:ext uri="{BB962C8B-B14F-4D97-AF65-F5344CB8AC3E}">
        <p14:creationId xmlns:p14="http://schemas.microsoft.com/office/powerpoint/2010/main" val="147284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0777-221B-4910-8F14-95BF0BF0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050E6-4F5E-48B7-9124-9D787BD2B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C6CDF-6D8D-4A8F-BB24-9E30AB1C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96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EC84-1937-4548-BFF3-8F6CDC5A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799E8-5567-41DB-888B-C50EE7BA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0BF0E-665F-465A-9648-DBB78D11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624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40EE-7DBF-4E78-81C5-F7F27967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959E-44E4-41A8-9D5A-3116A520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9A31C-080B-4CD1-A62D-45355A95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03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F58A-AFB6-4D90-A26E-A15AD4F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D281-91A1-4FE4-9F23-29FCC1F7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D3924-E468-4214-8FDC-4342B84E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64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985-EB0D-47AA-9AEF-10F61490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799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54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rgbClr val="7030A0"/>
                </a:solidFill>
              </a:rPr>
              <a:t>Mapping response</a:t>
            </a:r>
          </a:p>
        </p:txBody>
      </p:sp>
    </p:spTree>
    <p:extLst>
      <p:ext uri="{BB962C8B-B14F-4D97-AF65-F5344CB8AC3E}">
        <p14:creationId xmlns:p14="http://schemas.microsoft.com/office/powerpoint/2010/main" val="1616962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A211-5818-41A6-BCAD-3DCBAE28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DB27A-24B0-437A-9E39-6B1F098C7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4037A-8B7C-442B-984B-2AF14FF5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526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FB99-656B-4478-8ABC-985445C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CB94-1252-46B3-83BE-71D83E70E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BE19B-0230-4515-B103-C16189C9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6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D4D375-566A-4BFD-8CA1-CAF603B8E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8548"/>
            <a:ext cx="12006470" cy="67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419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2826-E24B-476A-9CEA-423ADBA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B90E6-6EC2-4072-99C7-8A798AE3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0BF63-EC41-4FA8-A357-8CC5A690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83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CD8D-19B7-4822-B3B5-442C1E44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7030A0"/>
                </a:solidFill>
              </a:rPr>
              <a:t>Combine streams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AC1EDC-6C1D-4B07-9AFE-9133ABF36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886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D9AF-9C0A-4FEE-AB5C-B1225EE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0EFB-538C-4C45-8312-329A621E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D2E19-20C6-4FCE-91BA-BC96A534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2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FE76-011E-4467-9F60-62B77E22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D203-2221-474E-BDAC-FC5E548A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34810-1F2D-4E0D-8D25-B20326B3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96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098B-17FE-4909-96C3-7576AC4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A96F-5B4A-4873-A1FC-2B60B69E9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C3714-FE91-4B89-9206-9A990522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775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95E4-20C2-4124-A7EA-4A742A71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2F06-3E60-4E88-911C-7E7360A5B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18C85-0883-47B3-8163-F9AAD902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133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37C4-8CDC-41F1-A807-DA145781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3FA4C-2F66-4D9F-9E6C-43B251DEA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57863-27C2-4CE8-B0C7-17D22113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14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E11B-9E8A-4FE7-8C52-4C4BFA3C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B0A99-6681-4EE2-BF76-80AF4483A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65F2A-FB34-4407-9BE9-4B6BFDE2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41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2310-2275-41B7-9362-8F2EC80A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E88AC-22B6-4F63-AD73-EE297C209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C1C9E-EF93-4217-98C3-4F357388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20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F413-E754-4110-B813-A1124A2A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03A6-C1C8-4370-AECD-89203846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81B17-D6AF-4D5A-8AD5-51C27CFB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7C5B-899B-43B3-A3DD-299C749F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517F-C424-4578-868D-28BF9E5CF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3FA69-F8A0-4BF5-B5EA-E32DEC53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97"/>
            <a:ext cx="12326920" cy="65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37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8965CD-429A-48B4-82A9-21A0B8CD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501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21C6-646D-4BC1-BF39-F82781AF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EC26D-83D5-4B4C-BDD0-7700FF87C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860E6-AB6D-42E6-99E5-A1BD6E63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47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AA97-F36B-4277-BDA1-F9E9AB26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185B-BD50-4AFA-BC37-7A359D9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C059D-2B9E-4F46-B86F-EC4E9718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734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FEA01F-B3B4-4DAD-86F2-5AB939A8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20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8306-63F5-4BE5-8269-40827524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888F-A90E-4ECF-8207-E41AD257D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5682-71B6-47FE-9249-7F12C0CE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633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6482-78B0-4D42-B1C4-2FBD83DD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52DD-9B40-4354-A5D1-451FC4D0E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1616B-6644-4FA7-8B40-717844F4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276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4286-B03A-4B43-B36A-7F863CB9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C01A-A0DE-4CD9-AD05-F3FEEECE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4F53B-7F21-4B56-B360-447B1CCA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51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5E0F-5B1E-4886-A6B5-611E188C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AE479-36C7-453E-BBAF-13A11395D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D50E6-4111-4313-A724-A02AB36C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208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474A-1A98-4482-95D6-0F6EC4A2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769B-F3D3-4E1D-B605-C7C5D6A3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21EB6-5784-4512-A6DC-5093342B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13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A2A6-D42E-47D0-8052-057F6967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1739-9794-450B-BF7E-6E31EB8AF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8E4EF-35B2-40E3-968A-A6E66596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5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8393</TotalTime>
  <Words>366</Words>
  <Application>Microsoft Office PowerPoint</Application>
  <PresentationFormat>Widescreen</PresentationFormat>
  <Paragraphs>61</Paragraphs>
  <Slides>207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11" baseType="lpstr">
      <vt:lpstr>Arial</vt:lpstr>
      <vt:lpstr>Calibri</vt:lpstr>
      <vt:lpstr>Calibri Light</vt:lpstr>
      <vt:lpstr>Office Theme</vt:lpstr>
      <vt:lpstr>Reactive Programming in Angular</vt:lpstr>
      <vt:lpstr>Agenda</vt:lpstr>
      <vt:lpstr>Programming paradigms</vt:lpstr>
      <vt:lpstr>Goals of Session</vt:lpstr>
      <vt:lpstr>What is RXJS ?</vt:lpstr>
      <vt:lpstr>PowerPoint Presentation</vt:lpstr>
      <vt:lpstr>PowerPoint Presentation</vt:lpstr>
      <vt:lpstr>PowerPoint Presentation</vt:lpstr>
      <vt:lpstr>PowerPoint Presentation</vt:lpstr>
      <vt:lpstr>Why RXJS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common imperative pattern we often use!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on catchError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Combine streams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Reacting to actions</vt:lpstr>
      <vt:lpstr>PowerPoint Presentation</vt:lpstr>
      <vt:lpstr>PowerPoint Presentation</vt:lpstr>
      <vt:lpstr>Going more reactive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can’t emit to observable directly!</vt:lpstr>
      <vt:lpstr>PowerPoint Presentation</vt:lpstr>
      <vt:lpstr>PowerPoint Presentation</vt:lpstr>
      <vt:lpstr> Subject   is a special type of observable that implements the observer pattern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to add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Higher order observables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Supporting channels in declarative approach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Reactive Programming in Angular</dc:title>
  <dc:creator>NTG</dc:creator>
  <cp:lastModifiedBy>NTG</cp:lastModifiedBy>
  <cp:revision>197</cp:revision>
  <dcterms:created xsi:type="dcterms:W3CDTF">2023-12-04T15:58:20Z</dcterms:created>
  <dcterms:modified xsi:type="dcterms:W3CDTF">2023-12-10T11:53:09Z</dcterms:modified>
</cp:coreProperties>
</file>